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744" y="3232296"/>
            <a:ext cx="9144000" cy="1525071"/>
          </a:xfrm>
        </p:spPr>
        <p:txBody>
          <a:bodyPr anchor="b"/>
          <a:lstStyle>
            <a:lvl1pPr algn="l">
              <a:defRPr sz="600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744" y="4849443"/>
            <a:ext cx="9144000" cy="82834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1" y="4800502"/>
            <a:ext cx="11220449" cy="46867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9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93E-648E-4B09-98DA-69B4C59F08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946-3C47-4909-8760-D050A285D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1215"/>
            <a:ext cx="10515600" cy="1819275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547479"/>
            <a:ext cx="10515600" cy="843768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93E-648E-4B09-98DA-69B4C59F08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946-3C47-4909-8760-D050A285D430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756491" y="3535325"/>
            <a:ext cx="6679019" cy="0"/>
          </a:xfrm>
          <a:prstGeom prst="line">
            <a:avLst/>
          </a:prstGeom>
          <a:ln w="31750"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  <a:gs pos="78000">
                  <a:srgbClr val="F49D3D"/>
                </a:gs>
                <a:gs pos="32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21756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99241"/>
            <a:ext cx="10515600" cy="21756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93E-648E-4B09-98DA-69B4C59F08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946-3C47-4909-8760-D050A285D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93E-648E-4B09-98DA-69B4C59F08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946-3C47-4909-8760-D050A285D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114546" y="212379"/>
            <a:ext cx="4600858" cy="5029752"/>
            <a:chOff x="4947179" y="1174751"/>
            <a:chExt cx="3184525" cy="3481388"/>
          </a:xfrm>
        </p:grpSpPr>
        <p:sp>
          <p:nvSpPr>
            <p:cNvPr id="13" name="任意多边形 6"/>
            <p:cNvSpPr/>
            <p:nvPr/>
          </p:nvSpPr>
          <p:spPr bwMode="auto">
            <a:xfrm>
              <a:off x="6525154" y="1174751"/>
              <a:ext cx="923925" cy="850900"/>
            </a:xfrm>
            <a:custGeom>
              <a:avLst/>
              <a:gdLst>
                <a:gd name="T0" fmla="*/ 652730 w 2764608"/>
                <a:gd name="T1" fmla="*/ 0 h 2548726"/>
                <a:gd name="T2" fmla="*/ 2111878 w 2764608"/>
                <a:gd name="T3" fmla="*/ 0 h 2548726"/>
                <a:gd name="T4" fmla="*/ 2764608 w 2764608"/>
                <a:gd name="T5" fmla="*/ 652730 h 2548726"/>
                <a:gd name="T6" fmla="*/ 2764608 w 2764608"/>
                <a:gd name="T7" fmla="*/ 1434805 h 2548726"/>
                <a:gd name="T8" fmla="*/ 2111878 w 2764608"/>
                <a:gd name="T9" fmla="*/ 2087535 h 2548726"/>
                <a:gd name="T10" fmla="*/ 1915333 w 2764608"/>
                <a:gd name="T11" fmla="*/ 2087535 h 2548726"/>
                <a:gd name="T12" fmla="*/ 2025468 w 2764608"/>
                <a:gd name="T13" fmla="*/ 2548726 h 2548726"/>
                <a:gd name="T14" fmla="*/ 1436563 w 2764608"/>
                <a:gd name="T15" fmla="*/ 2087535 h 2548726"/>
                <a:gd name="T16" fmla="*/ 652730 w 2764608"/>
                <a:gd name="T17" fmla="*/ 2087535 h 2548726"/>
                <a:gd name="T18" fmla="*/ 0 w 2764608"/>
                <a:gd name="T19" fmla="*/ 1434805 h 2548726"/>
                <a:gd name="T20" fmla="*/ 0 w 2764608"/>
                <a:gd name="T21" fmla="*/ 652730 h 2548726"/>
                <a:gd name="T22" fmla="*/ 652730 w 2764608"/>
                <a:gd name="T23" fmla="*/ 0 h 2548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4608" h="2548726">
                  <a:moveTo>
                    <a:pt x="652730" y="0"/>
                  </a:moveTo>
                  <a:lnTo>
                    <a:pt x="2111878" y="0"/>
                  </a:lnTo>
                  <a:cubicBezTo>
                    <a:pt x="2472371" y="0"/>
                    <a:pt x="2764608" y="292237"/>
                    <a:pt x="2764608" y="652730"/>
                  </a:cubicBezTo>
                  <a:lnTo>
                    <a:pt x="2764608" y="1434805"/>
                  </a:lnTo>
                  <a:cubicBezTo>
                    <a:pt x="2764608" y="1795298"/>
                    <a:pt x="2472371" y="2087535"/>
                    <a:pt x="2111878" y="2087535"/>
                  </a:cubicBezTo>
                  <a:lnTo>
                    <a:pt x="1915333" y="2087535"/>
                  </a:lnTo>
                  <a:lnTo>
                    <a:pt x="2025468" y="2548726"/>
                  </a:lnTo>
                  <a:lnTo>
                    <a:pt x="1436563" y="2087535"/>
                  </a:lnTo>
                  <a:lnTo>
                    <a:pt x="652730" y="2087535"/>
                  </a:lnTo>
                  <a:cubicBezTo>
                    <a:pt x="292237" y="2087535"/>
                    <a:pt x="0" y="1795298"/>
                    <a:pt x="0" y="1434805"/>
                  </a:cubicBezTo>
                  <a:lnTo>
                    <a:pt x="0" y="652730"/>
                  </a:lnTo>
                  <a:cubicBezTo>
                    <a:pt x="0" y="292237"/>
                    <a:pt x="292237" y="0"/>
                    <a:pt x="652730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9999"/>
              </a:schemeClr>
            </a:solidFill>
            <a:ln>
              <a:noFill/>
            </a:ln>
          </p:spPr>
          <p:txBody>
            <a:bodyPr anchor="ctr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4" name="任意多边形 4"/>
            <p:cNvSpPr>
              <a:spLocks noChangeArrowheads="1"/>
            </p:cNvSpPr>
            <p:nvPr/>
          </p:nvSpPr>
          <p:spPr bwMode="auto">
            <a:xfrm>
              <a:off x="4947179" y="2106614"/>
              <a:ext cx="2763838" cy="2549525"/>
            </a:xfrm>
            <a:custGeom>
              <a:avLst/>
              <a:gdLst>
                <a:gd name="T0" fmla="*/ 652548 w 2764608"/>
                <a:gd name="T1" fmla="*/ 0 h 2548726"/>
                <a:gd name="T2" fmla="*/ 2111290 w 2764608"/>
                <a:gd name="T3" fmla="*/ 0 h 2548726"/>
                <a:gd name="T4" fmla="*/ 2763838 w 2764608"/>
                <a:gd name="T5" fmla="*/ 652935 h 2548726"/>
                <a:gd name="T6" fmla="*/ 2763838 w 2764608"/>
                <a:gd name="T7" fmla="*/ 1435255 h 2548726"/>
                <a:gd name="T8" fmla="*/ 2111290 w 2764608"/>
                <a:gd name="T9" fmla="*/ 2088189 h 2548726"/>
                <a:gd name="T10" fmla="*/ 1914800 w 2764608"/>
                <a:gd name="T11" fmla="*/ 2088189 h 2548726"/>
                <a:gd name="T12" fmla="*/ 2024904 w 2764608"/>
                <a:gd name="T13" fmla="*/ 2549525 h 2548726"/>
                <a:gd name="T14" fmla="*/ 1436163 w 2764608"/>
                <a:gd name="T15" fmla="*/ 2088189 h 2548726"/>
                <a:gd name="T16" fmla="*/ 652548 w 2764608"/>
                <a:gd name="T17" fmla="*/ 2088189 h 2548726"/>
                <a:gd name="T18" fmla="*/ 0 w 2764608"/>
                <a:gd name="T19" fmla="*/ 1435255 h 2548726"/>
                <a:gd name="T20" fmla="*/ 0 w 2764608"/>
                <a:gd name="T21" fmla="*/ 652935 h 2548726"/>
                <a:gd name="T22" fmla="*/ 652548 w 2764608"/>
                <a:gd name="T23" fmla="*/ 0 h 25487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64608"/>
                <a:gd name="T37" fmla="*/ 0 h 2548726"/>
                <a:gd name="T38" fmla="*/ 2764608 w 2764608"/>
                <a:gd name="T39" fmla="*/ 2548726 h 25487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64608" h="2548726">
                  <a:moveTo>
                    <a:pt x="652730" y="0"/>
                  </a:moveTo>
                  <a:lnTo>
                    <a:pt x="2111878" y="0"/>
                  </a:lnTo>
                  <a:cubicBezTo>
                    <a:pt x="2472371" y="0"/>
                    <a:pt x="2764608" y="292237"/>
                    <a:pt x="2764608" y="652730"/>
                  </a:cubicBezTo>
                  <a:lnTo>
                    <a:pt x="2764608" y="1434805"/>
                  </a:lnTo>
                  <a:cubicBezTo>
                    <a:pt x="2764608" y="1795298"/>
                    <a:pt x="2472371" y="2087535"/>
                    <a:pt x="2111878" y="2087535"/>
                  </a:cubicBezTo>
                  <a:lnTo>
                    <a:pt x="1915333" y="2087535"/>
                  </a:lnTo>
                  <a:lnTo>
                    <a:pt x="2025468" y="2548726"/>
                  </a:lnTo>
                  <a:lnTo>
                    <a:pt x="1436563" y="2087535"/>
                  </a:lnTo>
                  <a:lnTo>
                    <a:pt x="652730" y="2087535"/>
                  </a:lnTo>
                  <a:cubicBezTo>
                    <a:pt x="292237" y="2087535"/>
                    <a:pt x="0" y="1795298"/>
                    <a:pt x="0" y="1434805"/>
                  </a:cubicBezTo>
                  <a:lnTo>
                    <a:pt x="0" y="652730"/>
                  </a:lnTo>
                  <a:cubicBezTo>
                    <a:pt x="0" y="292237"/>
                    <a:pt x="292237" y="0"/>
                    <a:pt x="652730" y="0"/>
                  </a:cubicBez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32400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algn="ctr" eaLnBrk="1" hangingPunct="1"/>
              <a:endParaRPr lang="zh-CN" altLang="en-US" sz="3200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5" name="任意多边形 5"/>
            <p:cNvSpPr/>
            <p:nvPr/>
          </p:nvSpPr>
          <p:spPr bwMode="auto">
            <a:xfrm flipH="1">
              <a:off x="6910917" y="1687514"/>
              <a:ext cx="1220787" cy="1125537"/>
            </a:xfrm>
            <a:custGeom>
              <a:avLst/>
              <a:gdLst>
                <a:gd name="T0" fmla="*/ 652730 w 2764608"/>
                <a:gd name="T1" fmla="*/ 0 h 2548726"/>
                <a:gd name="T2" fmla="*/ 2111878 w 2764608"/>
                <a:gd name="T3" fmla="*/ 0 h 2548726"/>
                <a:gd name="T4" fmla="*/ 2764608 w 2764608"/>
                <a:gd name="T5" fmla="*/ 652730 h 2548726"/>
                <a:gd name="T6" fmla="*/ 2764608 w 2764608"/>
                <a:gd name="T7" fmla="*/ 1434805 h 2548726"/>
                <a:gd name="T8" fmla="*/ 2111878 w 2764608"/>
                <a:gd name="T9" fmla="*/ 2087535 h 2548726"/>
                <a:gd name="T10" fmla="*/ 1915333 w 2764608"/>
                <a:gd name="T11" fmla="*/ 2087535 h 2548726"/>
                <a:gd name="T12" fmla="*/ 2025468 w 2764608"/>
                <a:gd name="T13" fmla="*/ 2548726 h 2548726"/>
                <a:gd name="T14" fmla="*/ 1436563 w 2764608"/>
                <a:gd name="T15" fmla="*/ 2087535 h 2548726"/>
                <a:gd name="T16" fmla="*/ 652730 w 2764608"/>
                <a:gd name="T17" fmla="*/ 2087535 h 2548726"/>
                <a:gd name="T18" fmla="*/ 0 w 2764608"/>
                <a:gd name="T19" fmla="*/ 1434805 h 2548726"/>
                <a:gd name="T20" fmla="*/ 0 w 2764608"/>
                <a:gd name="T21" fmla="*/ 652730 h 2548726"/>
                <a:gd name="T22" fmla="*/ 652730 w 2764608"/>
                <a:gd name="T23" fmla="*/ 0 h 2548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4608" h="2548726">
                  <a:moveTo>
                    <a:pt x="652730" y="0"/>
                  </a:moveTo>
                  <a:lnTo>
                    <a:pt x="2111878" y="0"/>
                  </a:lnTo>
                  <a:cubicBezTo>
                    <a:pt x="2472371" y="0"/>
                    <a:pt x="2764608" y="292237"/>
                    <a:pt x="2764608" y="652730"/>
                  </a:cubicBezTo>
                  <a:lnTo>
                    <a:pt x="2764608" y="1434805"/>
                  </a:lnTo>
                  <a:cubicBezTo>
                    <a:pt x="2764608" y="1795298"/>
                    <a:pt x="2472371" y="2087535"/>
                    <a:pt x="2111878" y="2087535"/>
                  </a:cubicBezTo>
                  <a:lnTo>
                    <a:pt x="1915333" y="2087535"/>
                  </a:lnTo>
                  <a:lnTo>
                    <a:pt x="2025468" y="2548726"/>
                  </a:lnTo>
                  <a:lnTo>
                    <a:pt x="1436563" y="2087535"/>
                  </a:lnTo>
                  <a:lnTo>
                    <a:pt x="652730" y="2087535"/>
                  </a:lnTo>
                  <a:cubicBezTo>
                    <a:pt x="292237" y="2087535"/>
                    <a:pt x="0" y="1795298"/>
                    <a:pt x="0" y="1434805"/>
                  </a:cubicBezTo>
                  <a:lnTo>
                    <a:pt x="0" y="652730"/>
                  </a:lnTo>
                  <a:cubicBezTo>
                    <a:pt x="0" y="292237"/>
                    <a:pt x="292237" y="0"/>
                    <a:pt x="652730" y="0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/>
            </a:bodyPr>
            <a:lstStyle/>
            <a:p>
              <a:endParaRPr lang="zh-CN" alt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93E-648E-4B09-98DA-69B4C59F08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946-3C47-4909-8760-D050A285D430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99466" y="1550210"/>
            <a:ext cx="3993068" cy="3034571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93E-648E-4B09-98DA-69B4C59F08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946-3C47-4909-8760-D050A285D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829" y="4515584"/>
            <a:ext cx="8190832" cy="594010"/>
          </a:xfr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02339" y="556036"/>
            <a:ext cx="8187322" cy="395954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8829" y="5235772"/>
            <a:ext cx="8190832" cy="10780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85860"/>
            <a:ext cx="2743200" cy="235615"/>
          </a:xfrm>
        </p:spPr>
        <p:txBody>
          <a:bodyPr/>
          <a:lstStyle/>
          <a:p>
            <a:fld id="{B6A7693E-648E-4B09-98DA-69B4C59F08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85860"/>
            <a:ext cx="4114800" cy="23561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85860"/>
            <a:ext cx="2743200" cy="235615"/>
          </a:xfrm>
        </p:spPr>
        <p:txBody>
          <a:bodyPr/>
          <a:lstStyle/>
          <a:p>
            <a:fld id="{D82C7946-3C47-4909-8760-D050A285D430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5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998829" y="5173389"/>
            <a:ext cx="8190832" cy="0"/>
          </a:xfrm>
          <a:prstGeom prst="line">
            <a:avLst/>
          </a:prstGeom>
          <a:noFill/>
          <a:ln w="38100" cmpd="sng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93E-648E-4B09-98DA-69B4C59F08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946-3C47-4909-8760-D050A285D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7693E-648E-4B09-98DA-69B4C59F08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C7946-3C47-4909-8760-D050A285D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61010" y="1520825"/>
            <a:ext cx="10824210" cy="1878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dirty="0">
                <a:solidFill>
                  <a:srgbClr val="CC0066"/>
                </a:solidFill>
              </a:rPr>
              <a:t>“6.26”</a:t>
            </a:r>
            <a:r>
              <a:rPr lang="zh-CN" altLang="en-US" dirty="0">
                <a:solidFill>
                  <a:srgbClr val="CC0066"/>
                </a:solidFill>
              </a:rPr>
              <a:t>国际禁毒日主题宣传活动</a:t>
            </a:r>
            <a:endParaRPr lang="zh-CN" altLang="en-US" dirty="0">
              <a:solidFill>
                <a:srgbClr val="CC0066"/>
              </a:solidFill>
            </a:endParaRPr>
          </a:p>
        </p:txBody>
      </p:sp>
      <p:sp>
        <p:nvSpPr>
          <p:cNvPr id="7" name="副标题 4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043039" y="3966158"/>
            <a:ext cx="9144000" cy="82834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28711">
                  <a:lumMod val="75000"/>
                </a:srgbClr>
              </a:buClr>
              <a:buFont typeface="Arial" pitchFamily="34" charset="0"/>
              <a:buNone/>
              <a:defRPr sz="2800" kern="1200">
                <a:solidFill>
                  <a:srgbClr val="F28711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2000" kern="1200">
                <a:solidFill>
                  <a:srgbClr val="3D3F4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800" kern="1200">
                <a:solidFill>
                  <a:srgbClr val="3D3F4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rgbClr val="3D3F4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rgbClr val="3D3F4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rgbClr val="3D3F4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rgbClr val="3D3F4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rgbClr val="3D3F4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rgbClr val="3D3F4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/>
              <a:t>保卫处  校团委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DSCN228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6700" y="364490"/>
            <a:ext cx="11691620" cy="6340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 descr="DSCN229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60" y="264795"/>
            <a:ext cx="12101195" cy="65798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 descr="DSCN230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185" y="274955"/>
            <a:ext cx="11993245" cy="65589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DSCN230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800" y="285750"/>
            <a:ext cx="12101195" cy="65481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74*i*0"/>
  <p:tag name="KSO_WM_TEMPLATE_CATEGORY" val="custom"/>
  <p:tag name="KSO_WM_TEMPLATE_INDEX" val="15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35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160435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5"/>
  <p:tag name="KSO_WM_UNIT_TYPE" val="a"/>
  <p:tag name="KSO_WM_UNIT_INDEX" val="1"/>
  <p:tag name="KSO_WM_UNIT_ID" val="custom160435_1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5"/>
  <p:tag name="KSO_WM_UNIT_TYPE" val="b"/>
  <p:tag name="KSO_WM_UNIT_INDEX" val="1"/>
  <p:tag name="KSO_WM_UNIT_ID" val="custom160435_1*b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EMPLATE_THUMBS_INDEX" val="1、9、12、16、19、21、25、30、34"/>
  <p:tag name="KSO_WM_TEMPLATE_CATEGORY" val="custom"/>
  <p:tag name="KSO_WM_TEMPLATE_INDEX" val="160435"/>
  <p:tag name="KSO_WM_SLIDE_ID" val="custom160435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heme/theme1.xml><?xml version="1.0" encoding="utf-8"?>
<a:theme xmlns:a="http://schemas.openxmlformats.org/drawingml/2006/main" name="1_A000120140530A07PPBG">
  <a:themeElements>
    <a:clrScheme name="160151.15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F28711"/>
      </a:accent1>
      <a:accent2>
        <a:srgbClr val="D37051"/>
      </a:accent2>
      <a:accent3>
        <a:srgbClr val="C8460C"/>
      </a:accent3>
      <a:accent4>
        <a:srgbClr val="BAD038"/>
      </a:accent4>
      <a:accent5>
        <a:srgbClr val="D2689D"/>
      </a:accent5>
      <a:accent6>
        <a:srgbClr val="E4DD48"/>
      </a:accent6>
      <a:hlink>
        <a:srgbClr val="FFC00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WPS 演示</Application>
  <PresentationFormat>宽屏</PresentationFormat>
  <Paragraphs>4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1_A000120140530A07PPBG</vt:lpstr>
      <vt:lpstr>LOREM IPSUM DOLOR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2016-06-24T06:42:31Z</dcterms:created>
  <dcterms:modified xsi:type="dcterms:W3CDTF">2016-06-24T06:52:25Z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